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7" r:id="rId4"/>
    <p:sldId id="264" r:id="rId5"/>
    <p:sldId id="265" r:id="rId6"/>
    <p:sldId id="266" r:id="rId7"/>
    <p:sldId id="259" r:id="rId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28/09/2017</a:t>
            </a:fld>
            <a:endParaRPr lang="pt-B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28/09/2017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28/09/2017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28/09/2017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28/09/2017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28/09/2017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28/09/2017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28/09/2017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28/09/2017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28/09/2017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28/09/2017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5AF877B-A1C8-429E-B6F8-01F5ADB50242}" type="datetimeFigureOut">
              <a:rPr lang="pt-BR" smtClean="0"/>
              <a:pPr/>
              <a:t>28/09/2017</a:t>
            </a:fld>
            <a:endParaRPr lang="pt-B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422976" cy="1769368"/>
          </a:xfrm>
        </p:spPr>
        <p:txBody>
          <a:bodyPr>
            <a:normAutofit/>
          </a:bodyPr>
          <a:lstStyle/>
          <a:p>
            <a:r>
              <a:rPr lang="pt-BR" dirty="0" smtClean="0"/>
              <a:t>PPA </a:t>
            </a:r>
            <a:br>
              <a:rPr lang="pt-BR" dirty="0" smtClean="0"/>
            </a:br>
            <a:r>
              <a:rPr lang="pt-BR" dirty="0" smtClean="0"/>
              <a:t>Quadriênio 2018/2021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Juntos planejamos o nosso município!</a:t>
            </a:r>
          </a:p>
          <a:p>
            <a:endParaRPr lang="pt-BR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m 4" descr="Logomarca Prefeitura de Ipubi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5157192"/>
            <a:ext cx="2376661" cy="12961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350571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33400" y="1052736"/>
            <a:ext cx="7851648" cy="1440160"/>
          </a:xfrm>
        </p:spPr>
        <p:txBody>
          <a:bodyPr>
            <a:normAutofit/>
          </a:bodyPr>
          <a:lstStyle/>
          <a:p>
            <a:pPr algn="ctr"/>
            <a:r>
              <a:rPr lang="pt-BR" sz="6000" dirty="0" smtClean="0"/>
              <a:t>Metas para a Agricultura</a:t>
            </a:r>
            <a:endParaRPr lang="pt-BR" sz="6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AutoShape 2" descr="Resultado de imagem para assistência soci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26" name="Picture 2" descr="Resultado de imagem para agricultu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212976"/>
            <a:ext cx="5616624" cy="2762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4122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2898082"/>
          </a:xfrm>
        </p:spPr>
        <p:txBody>
          <a:bodyPr/>
          <a:lstStyle/>
          <a:p>
            <a:pPr algn="ctr"/>
            <a:r>
              <a:rPr lang="pt-BR" dirty="0" smtClean="0"/>
              <a:t>Prioridades da Secretaria de Agricultura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39552" y="764704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/>
            <a:r>
              <a:rPr lang="pt-BR" sz="2400" dirty="0" smtClean="0"/>
              <a:t> </a:t>
            </a:r>
            <a:endParaRPr lang="pt-BR" sz="2400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428596" y="1214422"/>
          <a:ext cx="8143934" cy="4966793"/>
        </p:xfrm>
        <a:graphic>
          <a:graphicData uri="http://schemas.openxmlformats.org/drawingml/2006/table">
            <a:tbl>
              <a:tblPr/>
              <a:tblGrid>
                <a:gridCol w="5000661"/>
                <a:gridCol w="1398384"/>
                <a:gridCol w="1744889"/>
              </a:tblGrid>
              <a:tr h="11787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IMPLANTAÇÃO DE PROJETOS AGROPECUÁRIOS COM A FINALIDADE DE FACILITAR AOS AGRICULTORES O ACESSO AO CREDITO RURAL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pt-BR" sz="1600" dirty="0" smtClean="0">
                          <a:latin typeface="Calibri"/>
                          <a:ea typeface="Calibri"/>
                          <a:cs typeface="Times New Roman"/>
                        </a:rPr>
                        <a:t>TRÊS </a:t>
                      </a: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MIL FAMILIAS) 3.000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latin typeface="Calibri"/>
                          <a:ea typeface="Calibri"/>
                          <a:cs typeface="Times New Roman"/>
                        </a:rPr>
                        <a:t>TODA ZONA RURAL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936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CONSTRUÇÃO E/OU MANUTENÇÃO DE PARQUE DE EXPOSIÇÃO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(UM PARQUE</a:t>
                      </a:r>
                      <a:r>
                        <a:rPr lang="pt-BR" sz="1600" dirty="0" smtClean="0">
                          <a:latin typeface="Calibri"/>
                          <a:ea typeface="Calibri"/>
                          <a:cs typeface="Times New Roman"/>
                        </a:rPr>
                        <a:t>) 01</a:t>
                      </a:r>
                      <a:endParaRPr lang="pt-B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smtClean="0">
                          <a:latin typeface="Calibri"/>
                          <a:ea typeface="Calibri"/>
                          <a:cs typeface="Times New Roman"/>
                        </a:rPr>
                        <a:t>PERÍMETRO </a:t>
                      </a: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URBANO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936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latin typeface="Calibri"/>
                          <a:ea typeface="Calibri"/>
                          <a:cs typeface="Times New Roman"/>
                        </a:rPr>
                        <a:t>AQUISIÇÃO DE TRATORES, MÁQUINAS E IMPLEMENTOS AGRÍCOLAS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(VINTE) 20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ZONA RURAL - ASSOCIAÇÕES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936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latin typeface="Calibri"/>
                          <a:ea typeface="Calibri"/>
                          <a:cs typeface="Times New Roman"/>
                        </a:rPr>
                        <a:t>IMPLEMENTAÇÃO DE CURSOS DE CAPACITAÇÃO PARA PRODUTORES  RURAIS 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(VINTE) 20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ZONA RURAL - ASSOCIAÇÕES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87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latin typeface="Calibri"/>
                          <a:ea typeface="Calibri"/>
                          <a:cs typeface="Times New Roman"/>
                        </a:rPr>
                        <a:t>AQUISIÇÃO DE SEMENTES E MUDAS  PARA DISTRIBUIÇÃO DE GRATUITA AO AGRICULTOR CARENTE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(QUATRO MIL MUDAS) 4.000 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TODA ZONA RURAL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936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latin typeface="Calibri"/>
                          <a:ea typeface="Calibri"/>
                          <a:cs typeface="Times New Roman"/>
                        </a:rPr>
                        <a:t>IMPLEMENTAÇÃO DO PROGRAMA DE BOVINOCULTURA E CAPRINOCULTURA PARA CORTE E LEITE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(UM MIL </a:t>
                      </a:r>
                      <a:r>
                        <a:rPr lang="pt-BR" sz="1600" dirty="0" smtClean="0">
                          <a:latin typeface="Calibri"/>
                          <a:ea typeface="Calibri"/>
                          <a:cs typeface="Times New Roman"/>
                        </a:rPr>
                        <a:t>FAMÍLIAS</a:t>
                      </a: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) 1.000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TODA ZONA RURAL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6121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23528" y="692697"/>
            <a:ext cx="856895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endParaRPr lang="pt-BR" sz="2000" dirty="0" smtClean="0"/>
          </a:p>
          <a:p>
            <a:pPr lvl="0" algn="just"/>
            <a:endParaRPr lang="pt-BR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428593" y="1071546"/>
          <a:ext cx="8501124" cy="5551689"/>
        </p:xfrm>
        <a:graphic>
          <a:graphicData uri="http://schemas.openxmlformats.org/drawingml/2006/table">
            <a:tbl>
              <a:tblPr/>
              <a:tblGrid>
                <a:gridCol w="5159607"/>
                <a:gridCol w="1503976"/>
                <a:gridCol w="1837541"/>
              </a:tblGrid>
              <a:tr h="75615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CONSTRUÇÃO, AMPLIAÇÃO DE BARRAGENS, BARREIROS, AÇUDES, POÇOS ARTESIANOS, CHAFARIZES, CISTERNAS E OUTRAS </a:t>
                      </a:r>
                      <a:r>
                        <a:rPr lang="pt-BR" sz="1600" strike="noStrike" dirty="0" smtClean="0">
                          <a:latin typeface="Calibri"/>
                          <a:ea typeface="Calibri"/>
                          <a:cs typeface="Times New Roman"/>
                        </a:rPr>
                        <a:t>OBRAS HÍDRICAS</a:t>
                      </a:r>
                      <a:endParaRPr lang="pt-BR" sz="1600" strike="noStrik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(CINQUENTA COMUNIDADES) 50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latin typeface="Calibri"/>
                          <a:ea typeface="Calibri"/>
                          <a:cs typeface="Times New Roman"/>
                        </a:rPr>
                        <a:t>TODA ZONA RURAL 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173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latin typeface="Calibri"/>
                          <a:ea typeface="Calibri"/>
                          <a:cs typeface="Times New Roman"/>
                        </a:rPr>
                        <a:t>CONSTRUÇÃO, INSTALAÇÃO E AMPLIAÇÃO DE CASAS DE FARINHA ARTESANAIS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(TRES)03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SEDE/SERROLANDIA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759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AMPLIAÇÃO DO PROGRAMA ROÇA DO </a:t>
                      </a:r>
                      <a:r>
                        <a:rPr lang="pt-BR" sz="1600" dirty="0" smtClean="0">
                          <a:latin typeface="Calibri"/>
                          <a:ea typeface="Calibri"/>
                          <a:cs typeface="Times New Roman"/>
                        </a:rPr>
                        <a:t>POVO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(QUINZE MIL TAREFAS) 15.000, </a:t>
                      </a:r>
                      <a:r>
                        <a:rPr lang="pt-BR" sz="1600" dirty="0" smtClean="0">
                          <a:latin typeface="Calibri"/>
                          <a:ea typeface="Calibri"/>
                          <a:cs typeface="Times New Roman"/>
                        </a:rPr>
                        <a:t>TRÊS </a:t>
                      </a: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MIL </a:t>
                      </a:r>
                      <a:r>
                        <a:rPr lang="pt-BR" sz="1600" dirty="0" smtClean="0">
                          <a:latin typeface="Calibri"/>
                          <a:ea typeface="Calibri"/>
                          <a:cs typeface="Times New Roman"/>
                        </a:rPr>
                        <a:t>FAMILIAS</a:t>
                      </a:r>
                      <a:endParaRPr lang="pt-B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TODA ZONA RURAL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11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INSTALAÇÃO E AMPLIAÇÃO DAS MINE </a:t>
                      </a:r>
                      <a:r>
                        <a:rPr lang="pt-BR" sz="1600" dirty="0" smtClean="0">
                          <a:latin typeface="Calibri"/>
                          <a:ea typeface="Calibri"/>
                          <a:cs typeface="Times New Roman"/>
                        </a:rPr>
                        <a:t>INDÚSTRIAS </a:t>
                      </a: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DE BENEFICIAMENTOS DE POUPAS DE FRURAS.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(CINCO UNIDADES) 05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latin typeface="Calibri"/>
                          <a:ea typeface="Calibri"/>
                          <a:cs typeface="Times New Roman"/>
                        </a:rPr>
                        <a:t>SEDE/SERRA BRANCA/SERROLANDIA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173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CONSTRUÇÃO DE UMA FÁBRICA DE RAÇÃO DOS DERIVADOS DE MANDIOCA;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latin typeface="Calibri"/>
                          <a:ea typeface="Calibri"/>
                          <a:cs typeface="Times New Roman"/>
                        </a:rPr>
                        <a:t>(UMA) 01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ZONA RURAL 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173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DISTRIBUIÇÃO DE DEFENSIVOS </a:t>
                      </a:r>
                      <a:r>
                        <a:rPr lang="pt-BR" sz="1600" dirty="0" smtClean="0">
                          <a:latin typeface="Calibri"/>
                          <a:ea typeface="Calibri"/>
                          <a:cs typeface="Times New Roman"/>
                        </a:rPr>
                        <a:t>NATURAIS </a:t>
                      </a: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NA ÁREA DE INFRAESTRUTURA;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pt-BR" sz="1600" dirty="0" smtClean="0">
                          <a:latin typeface="Calibri"/>
                          <a:ea typeface="Calibri"/>
                          <a:cs typeface="Times New Roman"/>
                        </a:rPr>
                        <a:t>TRÊS </a:t>
                      </a: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MIL FAMILIAS) 3.000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TODA ZONA RURAL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173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latin typeface="Calibri"/>
                          <a:ea typeface="Calibri"/>
                          <a:cs typeface="Times New Roman"/>
                        </a:rPr>
                        <a:t>AMPLIAÇÃO DA FEIRA AGROECOLÓGICA;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latin typeface="Calibri"/>
                          <a:ea typeface="Calibri"/>
                          <a:cs typeface="Times New Roman"/>
                        </a:rPr>
                        <a:t>(TRINTA KITS - BARRACAS) 30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SEDE/SERROLANDIA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173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latin typeface="Calibri"/>
                          <a:ea typeface="Calibri"/>
                          <a:cs typeface="Times New Roman"/>
                        </a:rPr>
                        <a:t>EQUIPAMENTOS PARA ESTRUTURAÇÃO DA SECRETARIA DE AGRICULTURA (TRANSPORTES)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latin typeface="Calibri"/>
                          <a:ea typeface="Calibri"/>
                          <a:cs typeface="Times New Roman"/>
                        </a:rPr>
                        <a:t>(UM CARRO)01 (UMA MOTO) 01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SEDE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9444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11560" y="980728"/>
            <a:ext cx="79928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endParaRPr lang="pt-BR" sz="2000" dirty="0" smtClean="0"/>
          </a:p>
          <a:p>
            <a:pPr lvl="0" algn="just"/>
            <a:endParaRPr lang="pt-BR" sz="2000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642910" y="1142983"/>
          <a:ext cx="7786742" cy="5187857"/>
        </p:xfrm>
        <a:graphic>
          <a:graphicData uri="http://schemas.openxmlformats.org/drawingml/2006/table">
            <a:tbl>
              <a:tblPr/>
              <a:tblGrid>
                <a:gridCol w="4726026"/>
                <a:gridCol w="1377591"/>
                <a:gridCol w="1683125"/>
              </a:tblGrid>
              <a:tr h="8947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CONSTRUÇÃO DE VIVEIROS DE MUDAS DE PLANTAS NATIVAS DA CAATINGA EM VIVEIROS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pt-BR" sz="1600" dirty="0" smtClean="0">
                          <a:latin typeface="Calibri"/>
                          <a:ea typeface="Calibri"/>
                          <a:cs typeface="Times New Roman"/>
                        </a:rPr>
                        <a:t>TRÊS </a:t>
                      </a: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VIVEIROS) 03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SERRA BRANCA/SEDE/SERROLANDIA.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47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CONSTRUÇÃO DE VIVEIROS DE MUDAS DE MANDIOCA ADAPTADA A NOSSA REGIÃO;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pt-BR" sz="1600" dirty="0" smtClean="0">
                          <a:latin typeface="Calibri"/>
                          <a:ea typeface="Calibri"/>
                          <a:cs typeface="Times New Roman"/>
                        </a:rPr>
                        <a:t>TRÊS </a:t>
                      </a: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VIVEIROS) 03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latin typeface="Calibri"/>
                          <a:ea typeface="Calibri"/>
                          <a:cs typeface="Times New Roman"/>
                        </a:rPr>
                        <a:t>SERRA BRANCA/SEDE/SERROLANDIA.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23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latin typeface="Calibri"/>
                          <a:ea typeface="Calibri"/>
                          <a:cs typeface="Times New Roman"/>
                        </a:rPr>
                        <a:t>DISTRIBUIÇÃO DE SEMENTES DE MILHO E FEIJÃO NO TEMPO CERTO;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(QUARENTA TONELADAS DE MILHO E QUARENTA TONELADAS DE FEIJÃO.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PARA TODOS OS AGRICULTORES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65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latin typeface="Calibri"/>
                          <a:ea typeface="Calibri"/>
                          <a:cs typeface="Times New Roman"/>
                        </a:rPr>
                        <a:t>PERFURAÇÃO E INSTALAÇÃO DE UM POÇO PÚBLICO PARA ABASTECIMENTO DE ÁGUA POTÁVEL A POPULAÇÃO;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(UM POÇO ARTESIANO</a:t>
                      </a:r>
                      <a:r>
                        <a:rPr lang="pt-BR" sz="1600" dirty="0" smtClean="0">
                          <a:latin typeface="Calibri"/>
                          <a:ea typeface="Calibri"/>
                          <a:cs typeface="Times New Roman"/>
                        </a:rPr>
                        <a:t>) 01</a:t>
                      </a:r>
                      <a:endParaRPr lang="pt-B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SERRA BRANCA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65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latin typeface="Calibri"/>
                          <a:ea typeface="Calibri"/>
                          <a:cs typeface="Times New Roman"/>
                        </a:rPr>
                        <a:t>CONSTRUÇÃO DE CISTERNAS DE PRODUÇÃO;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(SEISCENTAS </a:t>
                      </a:r>
                      <a:r>
                        <a:rPr lang="pt-BR" sz="1600" dirty="0" smtClean="0">
                          <a:latin typeface="Calibri"/>
                          <a:ea typeface="Calibri"/>
                          <a:cs typeface="Times New Roman"/>
                        </a:rPr>
                        <a:t>CISTERNAS)1.200 FAMÍLIAS</a:t>
                      </a:r>
                      <a:endParaRPr lang="pt-B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TODA ZONA RURAL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23419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500034" y="1357299"/>
          <a:ext cx="8286808" cy="3500461"/>
        </p:xfrm>
        <a:graphic>
          <a:graphicData uri="http://schemas.openxmlformats.org/drawingml/2006/table">
            <a:tbl>
              <a:tblPr/>
              <a:tblGrid>
                <a:gridCol w="5029532"/>
                <a:gridCol w="1466060"/>
                <a:gridCol w="1791216"/>
              </a:tblGrid>
              <a:tr h="9628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VISITAS DE INTERCÂMBIO EM OUTRAS REGIÕES PARA APERFEIÇOAMENTO DA AGRICULTURA SUSTENTÁVEL;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(CINCO VISITAS) 05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ZONA </a:t>
                      </a:r>
                      <a:r>
                        <a:rPr lang="pt-BR" sz="1600" dirty="0" smtClean="0">
                          <a:latin typeface="Calibri"/>
                          <a:ea typeface="Calibri"/>
                          <a:cs typeface="Times New Roman"/>
                        </a:rPr>
                        <a:t>RURAL/ASSOCIAÕES</a:t>
                      </a: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82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AMPLIAÇÃO AOS ARTISTAS DO MEIO RURAL;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(SETENTA POR CENTO)70%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latin typeface="Calibri"/>
                          <a:ea typeface="Calibri"/>
                          <a:cs typeface="Times New Roman"/>
                        </a:rPr>
                        <a:t>ZONA RURAL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74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CURSO DE CAPACITAÇÃO SOBRE PRESERVAÇÃO E CONSERVAÇÃO AMBIENTAL;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(VINTE CAPACITAÇÕES) 20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ZONA RURAL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190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 smtClean="0">
                          <a:latin typeface="Calibri"/>
                          <a:ea typeface="Calibri"/>
                          <a:cs typeface="Times New Roman"/>
                        </a:rPr>
                        <a:t>KITS </a:t>
                      </a: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DE IRRIGAÇÃO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 smtClean="0">
                          <a:latin typeface="Calibri"/>
                          <a:ea typeface="Calibri"/>
                          <a:cs typeface="Times New Roman"/>
                        </a:rPr>
                        <a:t>DUZENTOS (200</a:t>
                      </a: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Calibri"/>
                          <a:ea typeface="Calibri"/>
                          <a:cs typeface="Times New Roman"/>
                        </a:rPr>
                        <a:t>ZONA </a:t>
                      </a:r>
                      <a:r>
                        <a:rPr lang="pt-BR" sz="1600" dirty="0" smtClean="0">
                          <a:latin typeface="Calibri"/>
                          <a:ea typeface="Calibri"/>
                          <a:cs typeface="Times New Roman"/>
                        </a:rPr>
                        <a:t>RURAL</a:t>
                      </a:r>
                      <a:endParaRPr lang="pt-B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41" marR="45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22034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xo">
  <a:themeElements>
    <a:clrScheme name="Papel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Flux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x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112</TotalTime>
  <Words>437</Words>
  <Application>Microsoft Office PowerPoint</Application>
  <PresentationFormat>Apresentação na tela (4:3)</PresentationFormat>
  <Paragraphs>74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8" baseType="lpstr">
      <vt:lpstr>Fluxo</vt:lpstr>
      <vt:lpstr>PPA  Quadriênio 2018/2021</vt:lpstr>
      <vt:lpstr>Metas para a Agricultura</vt:lpstr>
      <vt:lpstr>Prioridades da Secretaria de Agricultura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SME-Ipubi-PE</dc:creator>
  <cp:lastModifiedBy>Família</cp:lastModifiedBy>
  <cp:revision>15</cp:revision>
  <dcterms:created xsi:type="dcterms:W3CDTF">2017-09-08T19:22:32Z</dcterms:created>
  <dcterms:modified xsi:type="dcterms:W3CDTF">2017-09-28T03:18:46Z</dcterms:modified>
</cp:coreProperties>
</file>