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64" r:id="rId4"/>
    <p:sldId id="265" r:id="rId5"/>
    <p:sldId id="266" r:id="rId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AB443-C3D5-448A-885B-EA8681543E88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15768-03C3-4F92-9BC5-5BDCFFD18D4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5768-03C3-4F92-9BC5-5BDCFFD18D4B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AF877B-A1C8-429E-B6F8-01F5ADB50242}" type="datetimeFigureOut">
              <a:rPr lang="pt-BR" smtClean="0"/>
              <a:pPr/>
              <a:t>27/09/2017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4F8DB6-14F4-48C2-8712-8A0FB8570910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422976" cy="1769368"/>
          </a:xfrm>
        </p:spPr>
        <p:txBody>
          <a:bodyPr>
            <a:normAutofit/>
          </a:bodyPr>
          <a:lstStyle/>
          <a:p>
            <a:r>
              <a:rPr lang="pt-BR" dirty="0" smtClean="0"/>
              <a:t>PPA </a:t>
            </a:r>
            <a:br>
              <a:rPr lang="pt-BR" dirty="0" smtClean="0"/>
            </a:br>
            <a:r>
              <a:rPr lang="pt-BR" dirty="0" smtClean="0"/>
              <a:t>Quadriênio 2018/2021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Juntos planejamos o nosso município!</a:t>
            </a:r>
          </a:p>
          <a:p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m 4" descr="Logomarca Prefeitura de Ipubi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157192"/>
            <a:ext cx="2376661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5057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3400" y="1052736"/>
            <a:ext cx="7851648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pt-BR" sz="6000" dirty="0" smtClean="0"/>
              <a:t>Metas para a Administração</a:t>
            </a:r>
            <a:endParaRPr lang="pt-BR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AutoShape 2" descr="Resultado de imagem para assistência soci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42" name="Picture 2" descr="Imagem relacion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214686"/>
            <a:ext cx="4857784" cy="27146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412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9552" y="764704"/>
            <a:ext cx="8208912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Calibri" panose="020F0502020204030204" pitchFamily="34" charset="0"/>
              </a:rPr>
              <a:t>1. </a:t>
            </a:r>
            <a:r>
              <a:rPr lang="pt-BR" sz="3200" dirty="0" smtClean="0">
                <a:latin typeface="Calibri" panose="020F0502020204030204" pitchFamily="34" charset="0"/>
              </a:rPr>
              <a:t>Apoiar programas de desenvolvimento administrativo com a finalidade de dotar os recursos humanos de eficiência para o atendimento à população que necessitam de informações sobre qualquer assunto relacionado com a administração municipal com a implantação de um sistema de  atendimento a população;</a:t>
            </a:r>
          </a:p>
          <a:p>
            <a:pPr algn="just"/>
            <a:endParaRPr lang="pt-BR" sz="3200" dirty="0" smtClean="0">
              <a:latin typeface="Calibri" panose="020F0502020204030204" pitchFamily="34" charset="0"/>
            </a:endParaRPr>
          </a:p>
          <a:p>
            <a:pPr algn="just"/>
            <a:r>
              <a:rPr lang="pt-BR" sz="3200" dirty="0" smtClean="0">
                <a:latin typeface="Calibri" panose="020F0502020204030204" pitchFamily="34" charset="0"/>
              </a:rPr>
              <a:t>2. Implantar o sistema de informatização tornando mais eficiente a prestação de serviços administrativos;</a:t>
            </a:r>
          </a:p>
          <a:p>
            <a:pPr marL="342900" lvl="0" indent="-342900" algn="just"/>
            <a:endParaRPr lang="pt-BR" sz="2400" dirty="0" smtClean="0"/>
          </a:p>
          <a:p>
            <a:pPr marL="342900" lvl="0" indent="-342900" algn="just">
              <a:buAutoNum type="arabicPeriod"/>
            </a:pPr>
            <a:endParaRPr lang="pt-BR" sz="2400" dirty="0"/>
          </a:p>
          <a:p>
            <a:pPr lvl="0" algn="just"/>
            <a:endParaRPr lang="pt-BR" sz="2400" dirty="0" smtClean="0"/>
          </a:p>
          <a:p>
            <a:pPr lvl="0" algn="just"/>
            <a:endParaRPr lang="pt-BR" sz="2400" dirty="0" smtClean="0"/>
          </a:p>
          <a:p>
            <a:pPr lvl="0" algn="just"/>
            <a:r>
              <a:rPr lang="pt-BR" sz="2400" dirty="0" smtClean="0"/>
              <a:t>6</a:t>
            </a:r>
            <a:r>
              <a:rPr lang="pt-BR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8612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3528" y="692697"/>
            <a:ext cx="856895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pt-BR" sz="2000" dirty="0" smtClean="0"/>
          </a:p>
          <a:p>
            <a:pPr lvl="0" algn="just"/>
            <a:endParaRPr lang="pt-BR" sz="2000" dirty="0" smtClean="0"/>
          </a:p>
          <a:p>
            <a:pPr lvl="0" algn="just"/>
            <a:endParaRPr lang="pt-BR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428596" y="1000108"/>
            <a:ext cx="8286808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BR" sz="3200" dirty="0" smtClean="0">
                <a:latin typeface="Calibri" panose="020F0502020204030204" pitchFamily="34" charset="0"/>
              </a:rPr>
              <a:t>3. Modernizar a contabilidade, tesouraria, rendas, fiscalização e tributação com a aquisição de móveis, máquinas e utensílios a fim de tornar o controle interno mais eficiente, transparente e de fácil entendimento da população municipal acerca dos atos e fatos administrativos;</a:t>
            </a:r>
          </a:p>
          <a:p>
            <a:pPr algn="just"/>
            <a:endParaRPr lang="pt-BR" sz="3200" dirty="0" smtClean="0">
              <a:latin typeface="Calibri" panose="020F0502020204030204" pitchFamily="34" charset="0"/>
            </a:endParaRPr>
          </a:p>
          <a:p>
            <a:pPr algn="just"/>
            <a:r>
              <a:rPr lang="pt-BR" sz="3200" dirty="0" smtClean="0">
                <a:latin typeface="Calibri" panose="020F0502020204030204" pitchFamily="34" charset="0"/>
              </a:rPr>
              <a:t>4. </a:t>
            </a:r>
            <a:r>
              <a:rPr lang="pt-BR" sz="3200" dirty="0" smtClean="0">
                <a:latin typeface="+mj-lt"/>
              </a:rPr>
              <a:t>Manter o programa de atendimento ao servidor.</a:t>
            </a:r>
          </a:p>
          <a:p>
            <a:pPr algn="just"/>
            <a:endParaRPr lang="pt-BR" sz="3200" dirty="0" smtClean="0">
              <a:latin typeface="Calibri" panose="020F050202020403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444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11560" y="980728"/>
            <a:ext cx="82467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sz="3200" dirty="0" smtClean="0">
                <a:latin typeface="Calibri" pitchFamily="34" charset="0"/>
                <a:cs typeface="Calibri" pitchFamily="34" charset="0"/>
              </a:rPr>
              <a:t>5. Manter e ampliar o processo de informatização e reequipamento da Secretaria Municipal </a:t>
            </a:r>
            <a:r>
              <a:rPr lang="pt-BR" sz="3200" smtClean="0">
                <a:latin typeface="Calibri" pitchFamily="34" charset="0"/>
                <a:cs typeface="Calibri" pitchFamily="34" charset="0"/>
              </a:rPr>
              <a:t>de </a:t>
            </a:r>
            <a:r>
              <a:rPr lang="pt-BR" sz="3200" smtClean="0">
                <a:latin typeface="Calibri" pitchFamily="34" charset="0"/>
                <a:cs typeface="Calibri" pitchFamily="34" charset="0"/>
              </a:rPr>
              <a:t>Administração;</a:t>
            </a:r>
            <a:endParaRPr lang="pt-BR" sz="3200" dirty="0" smtClean="0">
              <a:latin typeface="Calibri" pitchFamily="34" charset="0"/>
              <a:cs typeface="Calibri" pitchFamily="34" charset="0"/>
            </a:endParaRPr>
          </a:p>
          <a:p>
            <a:pPr lvl="0" algn="just"/>
            <a:endParaRPr lang="pt-BR" sz="3200" dirty="0" smtClean="0">
              <a:latin typeface="Calibri" pitchFamily="34" charset="0"/>
              <a:cs typeface="Calibri" pitchFamily="34" charset="0"/>
            </a:endParaRPr>
          </a:p>
          <a:p>
            <a:pPr lvl="0" algn="just"/>
            <a:r>
              <a:rPr lang="pt-BR" sz="3200" dirty="0" smtClean="0">
                <a:latin typeface="Calibri" pitchFamily="34" charset="0"/>
                <a:cs typeface="Calibri" pitchFamily="34" charset="0"/>
              </a:rPr>
              <a:t>6. Garantir planejamento gerencial e execução de contratos e distribuição de materiais; administração geral de recursos humanos; administração de bens, serviços e arquivo.</a:t>
            </a:r>
          </a:p>
          <a:p>
            <a:pPr lvl="0" algn="just"/>
            <a:endParaRPr lang="pt-BR" sz="3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419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138</TotalTime>
  <Words>177</Words>
  <Application>Microsoft Office PowerPoint</Application>
  <PresentationFormat>Apresentação na tela (4:3)</PresentationFormat>
  <Paragraphs>19</Paragraphs>
  <Slides>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Fluxo</vt:lpstr>
      <vt:lpstr>PPA  Quadriênio 2018/2021</vt:lpstr>
      <vt:lpstr>Metas para a Administração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SME-Ipubi-PE</dc:creator>
  <cp:lastModifiedBy>Família</cp:lastModifiedBy>
  <cp:revision>17</cp:revision>
  <dcterms:created xsi:type="dcterms:W3CDTF">2017-09-08T19:22:32Z</dcterms:created>
  <dcterms:modified xsi:type="dcterms:W3CDTF">2017-09-28T02:44:36Z</dcterms:modified>
</cp:coreProperties>
</file>