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59" r:id="rId7"/>
    <p:sldId id="261" r:id="rId8"/>
    <p:sldId id="267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422976" cy="1769368"/>
          </a:xfrm>
        </p:spPr>
        <p:txBody>
          <a:bodyPr>
            <a:normAutofit/>
          </a:bodyPr>
          <a:lstStyle/>
          <a:p>
            <a:r>
              <a:rPr lang="pt-BR" dirty="0" smtClean="0"/>
              <a:t>PPA </a:t>
            </a:r>
            <a:br>
              <a:rPr lang="pt-BR" dirty="0" smtClean="0"/>
            </a:br>
            <a:r>
              <a:rPr lang="pt-BR" dirty="0" smtClean="0"/>
              <a:t>Quadriênio 2018/2021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Juntos planejamos o nosso município!</a:t>
            </a:r>
          </a:p>
          <a:p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 descr="Logomarca Prefeitura de Ipubi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57192"/>
            <a:ext cx="237666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5057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052736"/>
            <a:ext cx="7851648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000" dirty="0" smtClean="0"/>
              <a:t>Metas </a:t>
            </a:r>
            <a:r>
              <a:rPr lang="pt-BR" sz="6000" dirty="0" smtClean="0"/>
              <a:t>para </a:t>
            </a:r>
            <a:r>
              <a:rPr lang="pt-BR" sz="6000" dirty="0" smtClean="0"/>
              <a:t>Urbanismo </a:t>
            </a:r>
            <a:r>
              <a:rPr lang="pt-BR" sz="6000" dirty="0" smtClean="0"/>
              <a:t> e Infraestrutura 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40968"/>
            <a:ext cx="424847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12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/>
            <a:r>
              <a:rPr lang="pt-BR" sz="2400" dirty="0" smtClean="0"/>
              <a:t> </a:t>
            </a:r>
            <a:endParaRPr lang="pt-BR" sz="2400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57158" y="1071546"/>
            <a:ext cx="835824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1- Execução de projeto de revitalização de praças e avenidas – 03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2- Execução de projeto de construção, reforma, recuperação e ampliação de pavimentação e calçamento.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3- Execução de projetos de infraestrutura urbana, incluindo obras em cemitérios, praças, parques, jardins e projetos voltados a acessibilidade em prédios públicos. 01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4- Melhoria e modernização de limpeza pública municipal.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5- Desapropriação de imóveis para execução de obras de interesse da administração pública municipal.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692697"/>
            <a:ext cx="8568952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 smtClean="0"/>
          </a:p>
          <a:p>
            <a:pPr algn="just"/>
            <a:r>
              <a:rPr lang="pt-BR" sz="2800" dirty="0" smtClean="0">
                <a:latin typeface="+mj-lt"/>
              </a:rPr>
              <a:t>6- Aquisição de equipamentos, material, mudas de arbustos e árvores  destinados a arborização</a:t>
            </a:r>
            <a:r>
              <a:rPr lang="pt-BR" sz="2800" dirty="0" smtClean="0">
                <a:latin typeface="+mj-lt"/>
              </a:rPr>
              <a:t>.</a:t>
            </a:r>
          </a:p>
          <a:p>
            <a:pPr algn="just"/>
            <a:endParaRPr lang="pt-BR" sz="2800" dirty="0" smtClean="0">
              <a:latin typeface="+mj-lt"/>
            </a:endParaRPr>
          </a:p>
          <a:p>
            <a:pPr algn="just"/>
            <a:r>
              <a:rPr lang="pt-BR" sz="2800" dirty="0" smtClean="0">
                <a:latin typeface="+mj-lt"/>
              </a:rPr>
              <a:t>7- Manutenção e restauração de estradas vicinais</a:t>
            </a:r>
            <a:r>
              <a:rPr lang="pt-BR" sz="2800" dirty="0" smtClean="0">
                <a:latin typeface="+mj-lt"/>
              </a:rPr>
              <a:t>.</a:t>
            </a:r>
          </a:p>
          <a:p>
            <a:pPr algn="just"/>
            <a:endParaRPr lang="pt-BR" sz="2800" dirty="0" smtClean="0">
              <a:latin typeface="+mj-lt"/>
            </a:endParaRPr>
          </a:p>
          <a:p>
            <a:pPr algn="just"/>
            <a:r>
              <a:rPr lang="pt-BR" sz="2800" dirty="0" smtClean="0">
                <a:latin typeface="+mj-lt"/>
              </a:rPr>
              <a:t>8- Construção e reforma de quadras poliesportivas</a:t>
            </a:r>
            <a:r>
              <a:rPr lang="pt-BR" sz="2800" dirty="0" smtClean="0">
                <a:latin typeface="+mj-lt"/>
              </a:rPr>
              <a:t>.</a:t>
            </a:r>
          </a:p>
          <a:p>
            <a:pPr algn="just"/>
            <a:endParaRPr lang="pt-BR" sz="2800" dirty="0" smtClean="0">
              <a:latin typeface="+mj-lt"/>
            </a:endParaRPr>
          </a:p>
          <a:p>
            <a:pPr algn="just"/>
            <a:r>
              <a:rPr lang="pt-BR" sz="2800" dirty="0" smtClean="0">
                <a:latin typeface="+mj-lt"/>
              </a:rPr>
              <a:t>9- Construção, reforma e ampliação de pátios de feira, feiras livres e de feira de animais.    </a:t>
            </a:r>
            <a:endParaRPr lang="pt-BR" sz="2800" dirty="0" smtClean="0">
              <a:latin typeface="+mj-lt"/>
            </a:endParaRPr>
          </a:p>
          <a:p>
            <a:pPr algn="just"/>
            <a:endParaRPr lang="pt-BR" sz="2800" dirty="0" smtClean="0">
              <a:latin typeface="+mj-lt"/>
            </a:endParaRPr>
          </a:p>
          <a:p>
            <a:pPr algn="just"/>
            <a:r>
              <a:rPr lang="pt-BR" sz="2800" dirty="0" smtClean="0">
                <a:latin typeface="+mj-lt"/>
              </a:rPr>
              <a:t>10- Aquisição de ferramentas e equipamentos para oficinas mecânicas do município.</a:t>
            </a:r>
          </a:p>
          <a:p>
            <a:pPr lvl="0" algn="just"/>
            <a:endParaRPr lang="pt-BR" sz="2000" dirty="0" smtClean="0"/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6944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980728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34" y="857232"/>
            <a:ext cx="821537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11- Manutenção e ampliação de garagens municipais.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12- Aquisição de peças para manutenção de veículos da frota municipal.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13- Reforma e aquisição de equipamentos para matadouros, açougues municipais.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14- Reforma e ampliação de unidades de saúde e hospital municipal.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15- Manutenção da academia da cidade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1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85720" y="928670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/>
              <a:t>HABITAÇÃO</a:t>
            </a:r>
          </a:p>
          <a:p>
            <a:endParaRPr lang="pt-BR" sz="2800" dirty="0" smtClean="0"/>
          </a:p>
          <a:p>
            <a:pPr algn="just"/>
            <a:r>
              <a:rPr lang="pt-BR" sz="2800" dirty="0" smtClean="0">
                <a:latin typeface="+mj-lt"/>
              </a:rPr>
              <a:t>16- Execução de projeto habitacionais, incluindo reforma, construção e melhorias de moradias  para população de baixa renda.</a:t>
            </a:r>
          </a:p>
          <a:p>
            <a:pPr algn="just"/>
            <a:endParaRPr lang="pt-BR" sz="2800" dirty="0" smtClean="0">
              <a:latin typeface="+mj-lt"/>
            </a:endParaRPr>
          </a:p>
          <a:p>
            <a:pPr algn="just"/>
            <a:r>
              <a:rPr lang="pt-BR" sz="2800" dirty="0" smtClean="0">
                <a:latin typeface="+mj-lt"/>
              </a:rPr>
              <a:t>17- Aquisição de terreno para construção de casas populares.</a:t>
            </a:r>
          </a:p>
          <a:p>
            <a:pPr lvl="0"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xmlns="" val="42203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1052736"/>
            <a:ext cx="835292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+mj-lt"/>
              </a:rPr>
              <a:t>SANEAMENTO</a:t>
            </a:r>
          </a:p>
          <a:p>
            <a:pPr algn="just"/>
            <a:endParaRPr lang="pt-BR" sz="2800" dirty="0" smtClean="0">
              <a:latin typeface="+mj-lt"/>
            </a:endParaRPr>
          </a:p>
          <a:p>
            <a:pPr algn="just"/>
            <a:r>
              <a:rPr lang="pt-BR" sz="2800" dirty="0" smtClean="0">
                <a:latin typeface="+mj-lt"/>
              </a:rPr>
              <a:t>18- Construção, ampliação, reforma e recuperação de redes e sistemas de saneamento urbano, galerias, lagoa de estabilização e canal</a:t>
            </a:r>
            <a:r>
              <a:rPr lang="pt-BR" sz="2800" dirty="0" smtClean="0">
                <a:latin typeface="+mj-lt"/>
              </a:rPr>
              <a:t>.</a:t>
            </a:r>
          </a:p>
          <a:p>
            <a:pPr algn="just"/>
            <a:endParaRPr lang="pt-BR" sz="2800" dirty="0" smtClean="0">
              <a:latin typeface="+mj-lt"/>
            </a:endParaRPr>
          </a:p>
          <a:p>
            <a:pPr algn="just"/>
            <a:r>
              <a:rPr lang="pt-BR" sz="2800" dirty="0" smtClean="0">
                <a:latin typeface="+mj-lt"/>
              </a:rPr>
              <a:t>19- Aquisição de equipamentos de segurança (EPI</a:t>
            </a:r>
            <a:r>
              <a:rPr lang="pt-BR" sz="2800" dirty="0" smtClean="0">
                <a:latin typeface="+mj-lt"/>
              </a:rPr>
              <a:t>).</a:t>
            </a:r>
            <a:endParaRPr lang="pt-BR" sz="2800" dirty="0" smtClean="0">
              <a:latin typeface="+mj-lt"/>
            </a:endParaRP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0223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28596" y="1500174"/>
            <a:ext cx="7929618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ILUMINAÇÃO PUBLICA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20- Aquisição de luminárias e equipamentos para instalação e manutenção da rede pública.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</TotalTime>
  <Words>289</Words>
  <Application>Microsoft Office PowerPoint</Application>
  <PresentationFormat>Apresentação na tela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Fluxo</vt:lpstr>
      <vt:lpstr>PPA  Quadriênio 2018/2021</vt:lpstr>
      <vt:lpstr>Metas para Urbanismo  e Infraestrutura 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SME-Ipubi-PE</dc:creator>
  <cp:lastModifiedBy>Família</cp:lastModifiedBy>
  <cp:revision>12</cp:revision>
  <dcterms:created xsi:type="dcterms:W3CDTF">2017-09-08T19:22:32Z</dcterms:created>
  <dcterms:modified xsi:type="dcterms:W3CDTF">2017-09-28T00:33:51Z</dcterms:modified>
</cp:coreProperties>
</file>